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4793-1BD4-4238-9A29-E55DBCAFD011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23DD-725A-4CEC-B156-D6AF90C02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72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4793-1BD4-4238-9A29-E55DBCAFD011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23DD-725A-4CEC-B156-D6AF90C02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53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4793-1BD4-4238-9A29-E55DBCAFD011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23DD-725A-4CEC-B156-D6AF90C02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7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4793-1BD4-4238-9A29-E55DBCAFD011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23DD-725A-4CEC-B156-D6AF90C02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70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4793-1BD4-4238-9A29-E55DBCAFD011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23DD-725A-4CEC-B156-D6AF90C02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73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4793-1BD4-4238-9A29-E55DBCAFD011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23DD-725A-4CEC-B156-D6AF90C02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57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4793-1BD4-4238-9A29-E55DBCAFD011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23DD-725A-4CEC-B156-D6AF90C02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83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4793-1BD4-4238-9A29-E55DBCAFD011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23DD-725A-4CEC-B156-D6AF90C02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57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4793-1BD4-4238-9A29-E55DBCAFD011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23DD-725A-4CEC-B156-D6AF90C02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461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4793-1BD4-4238-9A29-E55DBCAFD011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23DD-725A-4CEC-B156-D6AF90C02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64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4793-1BD4-4238-9A29-E55DBCAFD011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23DD-725A-4CEC-B156-D6AF90C02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36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84793-1BD4-4238-9A29-E55DBCAFD011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23DD-725A-4CEC-B156-D6AF90C02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91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20837" y="295422"/>
            <a:ext cx="9247163" cy="3214541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Prezentace spolku</a:t>
            </a:r>
            <a:br>
              <a:rPr lang="cs-CZ" sz="3600" dirty="0" smtClean="0"/>
            </a:br>
            <a:r>
              <a:rPr lang="cs-CZ" sz="3600" dirty="0" smtClean="0"/>
              <a:t>pracujícího při </a:t>
            </a:r>
            <a:br>
              <a:rPr lang="cs-CZ" sz="3600" dirty="0" smtClean="0"/>
            </a:br>
            <a:r>
              <a:rPr lang="cs-CZ" sz="3600" dirty="0" smtClean="0"/>
              <a:t>Katedře divadelních a filmových studií FF UP</a:t>
            </a:r>
            <a:endParaRPr lang="en-GB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267" y="3839793"/>
            <a:ext cx="3321032" cy="106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99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Spolku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 činnosti</a:t>
            </a:r>
          </a:p>
          <a:p>
            <a:r>
              <a:rPr lang="cs-CZ" dirty="0" smtClean="0"/>
              <a:t>Počet členů</a:t>
            </a:r>
          </a:p>
          <a:p>
            <a:r>
              <a:rPr lang="cs-CZ" dirty="0" smtClean="0"/>
              <a:t>Členové ve vztahu ke KDFS a FF UP</a:t>
            </a:r>
          </a:p>
          <a:p>
            <a:r>
              <a:rPr lang="cs-CZ" dirty="0" smtClean="0"/>
              <a:t>Četnost setkání</a:t>
            </a:r>
          </a:p>
          <a:p>
            <a:r>
              <a:rPr lang="cs-CZ" dirty="0" smtClean="0"/>
              <a:t>Místa setkání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557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Výstupy činnosti Spolku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Výstupy: inscenace, čtení, projekce, debaty, videa, </a:t>
            </a:r>
            <a:r>
              <a:rPr lang="cs-CZ" dirty="0" err="1" smtClean="0"/>
              <a:t>podcasty</a:t>
            </a:r>
            <a:r>
              <a:rPr lang="cs-CZ" dirty="0" smtClean="0"/>
              <a:t>, konference atd.</a:t>
            </a:r>
          </a:p>
          <a:p>
            <a:r>
              <a:rPr lang="cs-CZ" dirty="0" smtClean="0"/>
              <a:t>Přesně kvantifikovaný počet veřejných vystoupení</a:t>
            </a:r>
          </a:p>
          <a:p>
            <a:r>
              <a:rPr lang="cs-CZ" dirty="0" smtClean="0"/>
              <a:t>Počet návštěvníků</a:t>
            </a:r>
          </a:p>
          <a:p>
            <a:r>
              <a:rPr lang="cs-CZ" dirty="0" smtClean="0"/>
              <a:t>Relevance činnosti vzhledem k cílům spolku a spolupráci s KDFS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413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Vyúčtování uplynulého roku: zdroje příjmů, částky, typy výdajů, částky, bilance</a:t>
            </a:r>
          </a:p>
          <a:p>
            <a:r>
              <a:rPr lang="cs-CZ" dirty="0" smtClean="0"/>
              <a:t>Rozpočet na další období: zdroje příjmů, částky, odhad výdajů, částky</a:t>
            </a:r>
          </a:p>
          <a:p>
            <a:r>
              <a:rPr lang="cs-CZ" dirty="0" smtClean="0"/>
              <a:t>Zažádané granty a úspěšnost</a:t>
            </a:r>
          </a:p>
          <a:p>
            <a:r>
              <a:rPr lang="cs-CZ" dirty="0" smtClean="0"/>
              <a:t>Příspěvky od katedry ve stipendiích a v </a:t>
            </a:r>
            <a:r>
              <a:rPr lang="cs-CZ" smtClean="0"/>
              <a:t>ostatních příjmech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8565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Širokoúhlá obrazovka</PresentationFormat>
  <Paragraphs>17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spolku pracujícího při  Katedře divadelních a filmových studií FF UP</vt:lpstr>
      <vt:lpstr>Charakteristika Spolku</vt:lpstr>
      <vt:lpstr>Výstupy činnosti Spolku</vt:lpstr>
      <vt:lpstr>Financování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spolku pracujícího při  Katedře divadelních a filmových studií FF UP</dc:title>
  <dc:creator>Uživatel systému Windows</dc:creator>
  <cp:lastModifiedBy>Uživatel systému Windows</cp:lastModifiedBy>
  <cp:revision>1</cp:revision>
  <dcterms:created xsi:type="dcterms:W3CDTF">2018-09-06T07:08:09Z</dcterms:created>
  <dcterms:modified xsi:type="dcterms:W3CDTF">2018-09-06T07:08:26Z</dcterms:modified>
</cp:coreProperties>
</file>